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71" r:id="rId4"/>
    <p:sldId id="269" r:id="rId5"/>
    <p:sldId id="266" r:id="rId6"/>
    <p:sldId id="267" r:id="rId7"/>
    <p:sldId id="268" r:id="rId8"/>
    <p:sldId id="259" r:id="rId9"/>
    <p:sldId id="258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837D-D505-4F2D-82A9-DC3FFCF54FFC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51A5-CF18-4E6F-AC48-A43C00B292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51A5-CF18-4E6F-AC48-A43C00B292D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https://upload.wikimedia.org/wikipedia/commons/thumb/9/99/Serp_i_molot.jpg/150px-Serp_i_molot.jpg" TargetMode="External"/><Relationship Id="rId7" Type="http://schemas.openxmlformats.org/officeDocument/2006/relationships/image" Target="https://upload.wikimedia.org/wikipedia/commons/thumb/0/0e/Order_of_the_October_Revolution_rus.jpg/150px-Order_of_the_October_Revolution_ru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http://test.ostro.org/files_dn/2012/09/18/17.jpg" TargetMode="External"/><Relationship Id="rId5" Type="http://schemas.openxmlformats.org/officeDocument/2006/relationships/image" Target="https://upload.wikimedia.org/wikipedia/commons/thumb/6/66/Order_of_Lenin_type4.jpg/147px-Order_of_Lenin_type4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https://upload.wikimedia.org/wikipedia/commons/thumb/6/63/The_Order_of_the_Red_Banner.png/150px-The_Order_of_the_Red_Banner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examen.ru/assets/images/7322910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toletie.ru/upload/iblock/7a2/v-1930-x_preview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«А.Н.Косыгин. Строительство ледовой трассы»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Работу </a:t>
            </a:r>
            <a:r>
              <a:rPr lang="ru-RU" dirty="0" smtClean="0"/>
              <a:t>выполнила Антонова Ксения</a:t>
            </a:r>
            <a:endParaRPr lang="ru-RU" dirty="0" smtClean="0"/>
          </a:p>
          <a:p>
            <a:r>
              <a:rPr lang="ru-RU" dirty="0" smtClean="0"/>
              <a:t>Руководитель  </a:t>
            </a:r>
            <a:r>
              <a:rPr lang="ru-RU" dirty="0" smtClean="0"/>
              <a:t>О.Н. Павлова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А.Н. Косыгин о Блокаде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В канун 30-летия Победы студенты Ленинградского текстильного института попросили Косыгина поделиться воспоминаниями о блокаде.</a:t>
            </a:r>
          </a:p>
          <a:p>
            <a:pPr>
              <a:buNone/>
            </a:pPr>
            <a:r>
              <a:rPr lang="ru-RU" sz="2900" i="1" dirty="0" smtClean="0"/>
              <a:t> «Вы просите меня, чтобы я написал вам о своей работе в Ленинграде в тяжелый 1942 год, — ответил он. — В январе сорок второго года Государственный Комитет Обороны направил меня в Ленинград для руководства и принятия на месте необходимых решений по всем вопросам, связанным с эвакуацией населения и оборудования, а также по вопросам обороны Ленинграда. Написать кратко об этом крупнейшем, историческом в полном смысле этого слова событии невозможно. Изложение отдельных фактов и эпизодов не будет в достаточной мере характеризовать эту героическую эпопею. Несколько дней назад </a:t>
            </a:r>
            <a:r>
              <a:rPr lang="ru-RU" sz="2900" i="1" dirty="0" err="1" smtClean="0"/>
              <a:t>Лениздатом</a:t>
            </a:r>
            <a:r>
              <a:rPr lang="ru-RU" sz="2900" i="1" dirty="0" smtClean="0"/>
              <a:t>  выпущена книга, рассказывающая об обороне Ленинграда в сорок втором году, о работе Ленинградской «Дороги жизни». В этой книге помещено мое краткое предисловие.</a:t>
            </a:r>
            <a:endParaRPr lang="ru-RU" sz="2900" dirty="0" smtClean="0"/>
          </a:p>
          <a:p>
            <a:pPr>
              <a:buNone/>
            </a:pPr>
            <a:r>
              <a:rPr lang="ru-RU" sz="2900" i="1" dirty="0" smtClean="0"/>
              <a:t> Примите сердечные поздравления с 30-летием Победы</a:t>
            </a:r>
            <a:r>
              <a:rPr lang="ru-RU" sz="2900" i="1" dirty="0" smtClean="0"/>
              <a:t>!»</a:t>
            </a:r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Весной 1942 года  А.Н. Косыгину поручают   выполнение постановления « О прокладке трубопровода по дну Ладожского озера»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Статья в газете «Вечерний</a:t>
            </a:r>
          </a:p>
          <a:p>
            <a:pPr>
              <a:buNone/>
            </a:pPr>
            <a:r>
              <a:rPr lang="ru-RU" dirty="0" smtClean="0"/>
              <a:t> Ле</a:t>
            </a:r>
            <a:r>
              <a:rPr lang="ru-RU" dirty="0" smtClean="0"/>
              <a:t>нинград» от 7 марта 1946 г.</a:t>
            </a:r>
          </a:p>
          <a:p>
            <a:pPr>
              <a:buNone/>
            </a:pPr>
            <a:r>
              <a:rPr lang="ru-RU" dirty="0" smtClean="0"/>
              <a:t>о подъеме бензопровода.</a:t>
            </a:r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643570" y="1714488"/>
          <a:ext cx="2401894" cy="4484171"/>
        </p:xfrm>
        <a:graphic>
          <a:graphicData uri="http://schemas.openxmlformats.org/presentationml/2006/ole">
            <p:oleObj spid="_x0000_s1028" name="Acrobat Document" r:id="rId3" imgW="2804146" imgH="523476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pic>
        <p:nvPicPr>
          <p:cNvPr id="6" name="Содержимое 5" descr="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33402" y="852491"/>
            <a:ext cx="6643711" cy="5367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130175"/>
            <a:ext cx="6589713" cy="1281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А.Н. Косыгина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mtClean="0"/>
              <a:t>	 </a:t>
            </a:r>
          </a:p>
        </p:txBody>
      </p:sp>
      <p:pic>
        <p:nvPicPr>
          <p:cNvPr id="35845" name="Picture 4" descr="Serp i molot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600" y="992188"/>
            <a:ext cx="895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Order of Lenin type4.jp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0588" y="2597150"/>
            <a:ext cx="879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Order of the October Revolution rus.jpg"/>
          <p:cNvPicPr>
            <a:picLocks noChangeAspect="1" noChangeArrowheads="1"/>
          </p:cNvPicPr>
          <p:nvPr/>
        </p:nvPicPr>
        <p:blipFill>
          <a:blip r:embed="rId6" r:link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688" y="4254500"/>
            <a:ext cx="841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The Order of the Red Banner.pn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715140" y="4533329"/>
            <a:ext cx="1714512" cy="19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3" descr="Артефакты, которые австралиец тайно вывозил из Донецка, разобрали музеи Украины - 7 Февраля 2013 - Все что касается находок или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551613" y="1714488"/>
            <a:ext cx="25923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Прямоугольник 1"/>
          <p:cNvSpPr>
            <a:spLocks noChangeArrowheads="1"/>
          </p:cNvSpPr>
          <p:nvPr/>
        </p:nvSpPr>
        <p:spPr bwMode="auto">
          <a:xfrm>
            <a:off x="461963" y="15906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Дважды Герой Социалистического Труда (1964, 1974),</a:t>
            </a:r>
          </a:p>
        </p:txBody>
      </p:sp>
      <p:sp>
        <p:nvSpPr>
          <p:cNvPr id="35853" name="Прямоугольник 2"/>
          <p:cNvSpPr>
            <a:spLocks noChangeArrowheads="1"/>
          </p:cNvSpPr>
          <p:nvPr/>
        </p:nvSpPr>
        <p:spPr bwMode="auto">
          <a:xfrm>
            <a:off x="468313" y="2841625"/>
            <a:ext cx="280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6 орденов В.И. Ленина</a:t>
            </a:r>
          </a:p>
        </p:txBody>
      </p:sp>
      <p:sp>
        <p:nvSpPr>
          <p:cNvPr id="35854" name="Прямоугольник 3"/>
          <p:cNvSpPr>
            <a:spLocks noChangeArrowheads="1"/>
          </p:cNvSpPr>
          <p:nvPr/>
        </p:nvSpPr>
        <p:spPr bwMode="auto">
          <a:xfrm>
            <a:off x="-541338" y="4365625"/>
            <a:ext cx="468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	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Орден Октябрьской революции</a:t>
            </a:r>
          </a:p>
        </p:txBody>
      </p:sp>
      <p:sp>
        <p:nvSpPr>
          <p:cNvPr id="35855" name="Прямоугольник 4"/>
          <p:cNvSpPr>
            <a:spLocks noChangeArrowheads="1"/>
          </p:cNvSpPr>
          <p:nvPr/>
        </p:nvSpPr>
        <p:spPr bwMode="auto">
          <a:xfrm>
            <a:off x="179388" y="6259513"/>
            <a:ext cx="6321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	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Орден Красного Знамени</a:t>
            </a:r>
          </a:p>
        </p:txBody>
      </p:sp>
      <p:sp>
        <p:nvSpPr>
          <p:cNvPr id="35857" name="TextBox 1"/>
          <p:cNvSpPr txBox="1">
            <a:spLocks noChangeArrowheads="1"/>
          </p:cNvSpPr>
          <p:nvPr/>
        </p:nvSpPr>
        <p:spPr bwMode="auto">
          <a:xfrm>
            <a:off x="6950075" y="3643314"/>
            <a:ext cx="103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Факты </a:t>
            </a:r>
            <a:r>
              <a:rPr lang="ru-RU" smtClean="0"/>
              <a:t>биографии А.Н.Косыгина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1930–1936 — учеба в Ленинградском текстильном институте им. Кирова.</a:t>
            </a:r>
          </a:p>
          <a:p>
            <a:r>
              <a:rPr lang="ru-RU" dirty="0" smtClean="0"/>
              <a:t> 1936–1937 — мастер, начальник смены фабрики им. Желябова, г. Ленинград.</a:t>
            </a:r>
          </a:p>
          <a:p>
            <a:r>
              <a:rPr lang="ru-RU" dirty="0" smtClean="0"/>
              <a:t> 1937–1938 — директор фабрики «Октябрьская», г. Ленинград.</a:t>
            </a:r>
          </a:p>
          <a:p>
            <a:r>
              <a:rPr lang="ru-RU" dirty="0" smtClean="0"/>
              <a:t> 1938 — заведующий промышленно-транспортным отделом Ленинградского обкома ВКП(б).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1938–1939 — председатель Ленинградского горисполкома.</a:t>
            </a:r>
          </a:p>
          <a:p>
            <a:r>
              <a:rPr lang="ru-RU" dirty="0" smtClean="0"/>
              <a:t> 1939–1940 — народный комиссар текстильной промышленности СССР.</a:t>
            </a:r>
          </a:p>
          <a:p>
            <a:r>
              <a:rPr lang="ru-RU" dirty="0" smtClean="0"/>
              <a:t> 1939, 21 марта — на XVIII съезде избран членом ЦК ВКП(б).</a:t>
            </a:r>
          </a:p>
          <a:p>
            <a:r>
              <a:rPr lang="ru-RU" dirty="0" smtClean="0"/>
              <a:t> 1940, 16–17 апреля — назначен заместителем председателя Совнаркома СССР и председателем Совета по товарам широкого потребления при СНК СССР.</a:t>
            </a:r>
          </a:p>
          <a:p>
            <a:r>
              <a:rPr lang="ru-RU" dirty="0" smtClean="0"/>
              <a:t> 1941, 24 июня — назначен заместителем председателя Совета по эвакуации при СНК СССР.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1941, 19 января — июль 1942 — уполномоченный Государственного Комитета Обороны в блокадном Ленинграде.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5738"/>
            <a:ext cx="7129463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Студенческие годы</a:t>
            </a:r>
          </a:p>
        </p:txBody>
      </p:sp>
      <p:pic>
        <p:nvPicPr>
          <p:cNvPr id="9220" name="Picture 4" descr="Examen.ru :: &amp;Vcy;&amp;ycy;&amp;scy;&amp;tcy;&amp;acy;&amp;vcy;&amp;kcy;&amp;acy; &quot;&amp;Vcy;&amp;ycy;&amp;scy;&amp;shcy;&amp;iecy;&amp;iecy; &amp;ocy;&amp;bcy;&amp;rcy;&amp;acy;&amp;zcy;&amp;ocy;&amp;vcy;&amp;acy;&amp;ncy;&amp;icy;&amp;iecy; &amp;vcy; &amp;Rcy;&amp;ocy;&amp;scy;&amp;scy;&amp;icy;&amp;icy; &amp;icy; &amp;zcy;&amp;acy; &amp;rcy;&amp;ucy;&amp;bcy;&amp;iecy;…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00563" y="2708275"/>
            <a:ext cx="3600450" cy="282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6629" name="AutoShape 8" descr="2278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/>
          </a:p>
        </p:txBody>
      </p:sp>
      <p:sp>
        <p:nvSpPr>
          <p:cNvPr id="26630" name="AutoShape 10" descr="2278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/>
          </a:p>
        </p:txBody>
      </p:sp>
      <p:pic>
        <p:nvPicPr>
          <p:cNvPr id="8204" name="Picture 12" descr="&amp;Ncy;&amp;Acy;&amp;SHcy;&amp;IEcy; &amp;Ncy;&amp;Acy;&amp;Scy;&amp;Lcy;&amp;IEcy;&amp;Dcy;&amp;Icy;&amp;IEcy; - &amp;Scy;&amp;iecy;&amp;gcy;&amp;ocy;&amp;dcy;&amp;ncy;&amp;yacy; - 105 &amp;lcy;&amp;iecy;&amp;tcy; &amp;mcy;&amp;ucy;&amp;dcy;&amp;rcy;&amp;ocy;&amp;mcy;&amp;ucy; &amp;Acy;&amp;lcy;&amp;iecy;&amp;kcy;&amp;scy;&amp;iecy;&amp;yucy; &amp;Ncy;&amp;icy;&amp;kcy;&amp;ocy;&amp;lcy;&amp;acy;&amp;iecy;&amp;vcy;&amp;icy;&amp;chcy;&amp;ucy; &amp;Kcy;&amp;ocy;&amp;scy;&amp;ycy;&amp;gcy;&amp;icy;&amp;ncy;&amp;ucy;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71550" y="2076450"/>
            <a:ext cx="2397125" cy="353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4284663" y="58420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Ленинградский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текстильный институт имени С.М. Кирова</a:t>
            </a: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871538" y="5842000"/>
            <a:ext cx="2497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Студент ЛТИ. 1935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3789363"/>
            <a:ext cx="3382962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/>
              <a:t>    </a:t>
            </a: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552450" y="5668963"/>
            <a:ext cx="4248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Этот снимок со своим автографом А.Н. Косыгин подарил родному институту в 1942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9718" t="1" r="26760" b="1"/>
          <a:stretch/>
        </p:blipFill>
        <p:spPr>
          <a:xfrm>
            <a:off x="788988" y="2430463"/>
            <a:ext cx="237807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714488"/>
            <a:ext cx="4497390" cy="3390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6" name="Прямоугольник 6"/>
          <p:cNvSpPr>
            <a:spLocks noChangeArrowheads="1"/>
          </p:cNvSpPr>
          <p:nvPr/>
        </p:nvSpPr>
        <p:spPr bwMode="auto">
          <a:xfrm>
            <a:off x="857224" y="0"/>
            <a:ext cx="8286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19 января 1941 по июль 1942 года  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А.Н.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Косыгин  уполномоченный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Государственного Комитета Обороны в блокадном Ленинграде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3789363"/>
            <a:ext cx="3382962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dirty="0" smtClean="0"/>
              <a:t>    </a:t>
            </a:r>
          </a:p>
        </p:txBody>
      </p:sp>
      <p:pic>
        <p:nvPicPr>
          <p:cNvPr id="11275" name="Picture 11" descr="Блокада Ле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75700"/>
            <a:ext cx="8283605" cy="488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552450" y="428605"/>
            <a:ext cx="7948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i="1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TextBox 4"/>
          <p:cNvSpPr txBox="1">
            <a:spLocks noChangeArrowheads="1"/>
          </p:cNvSpPr>
          <p:nvPr/>
        </p:nvSpPr>
        <p:spPr bwMode="auto">
          <a:xfrm>
            <a:off x="428596" y="285728"/>
            <a:ext cx="8034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1942 год. Эта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дорога- воля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труд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мужество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А.Н. Косыгина и ленинградцев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Издательство  </a:t>
            </a:r>
            <a:r>
              <a:rPr lang="ru-RU" dirty="0" err="1" smtClean="0"/>
              <a:t>Лениздат</a:t>
            </a:r>
            <a:endParaRPr lang="ru-RU" dirty="0"/>
          </a:p>
        </p:txBody>
      </p:sp>
      <p:pic>
        <p:nvPicPr>
          <p:cNvPr id="4" name="Содержимое 3" descr="Фото 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Вступительная статья  А.Н.Косыгина</a:t>
            </a:r>
            <a:endParaRPr lang="ru-RU" dirty="0"/>
          </a:p>
        </p:txBody>
      </p:sp>
      <p:pic>
        <p:nvPicPr>
          <p:cNvPr id="4" name="Содержимое 3" descr="Фото 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286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Adobe Acrobat Document</vt:lpstr>
      <vt:lpstr>«А.Н.Косыгин. Строительство ледовой трассы»</vt:lpstr>
      <vt:lpstr>Слайд 2</vt:lpstr>
      <vt:lpstr>Награды А.Н. Косыгина</vt:lpstr>
      <vt:lpstr>Факты биографии А.Н.Косыгина</vt:lpstr>
      <vt:lpstr>Образование. Студенческие годы</vt:lpstr>
      <vt:lpstr>Слайд 6</vt:lpstr>
      <vt:lpstr>Слайд 7</vt:lpstr>
      <vt:lpstr>Издательство  Лениздат</vt:lpstr>
      <vt:lpstr>Вступительная статья  А.Н.Косыгина</vt:lpstr>
      <vt:lpstr>А.Н. Косыгин о Блокаде</vt:lpstr>
      <vt:lpstr>Весной 1942 года  А.Н. Косыгину поручают   выполнение постановления « О прокладке трубопровода по дну Ладожского озера»</vt:lpstr>
      <vt:lpstr>Память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Дороге Жизни»</dc:title>
  <cp:lastModifiedBy>ЮРИЙ</cp:lastModifiedBy>
  <cp:revision>42</cp:revision>
  <dcterms:modified xsi:type="dcterms:W3CDTF">2016-11-21T04:24:45Z</dcterms:modified>
</cp:coreProperties>
</file>